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8" autoAdjust="0"/>
    <p:restoredTop sz="94660"/>
  </p:normalViewPr>
  <p:slideViewPr>
    <p:cSldViewPr snapToGrid="0">
      <p:cViewPr varScale="1">
        <p:scale>
          <a:sx n="45" d="100"/>
          <a:sy n="45" d="100"/>
        </p:scale>
        <p:origin x="66" y="15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82201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41394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0712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3704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04265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920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70643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2910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08883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4337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09499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500DDE-C635-42E7-8609-E4A6F527DE1A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A725EC-63BF-4632-8A67-908421CB14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76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690949" y="1045029"/>
            <a:ext cx="2612571" cy="1750422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8737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hlink"/>
                                      </p:to>
                                    </p:animClr>
                                    <p:set>
                                      <p:cBhvr>
                                        <p:cTn id="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luke</dc:creator>
  <cp:lastModifiedBy>luke</cp:lastModifiedBy>
  <cp:revision>1</cp:revision>
  <dcterms:created xsi:type="dcterms:W3CDTF">2016-11-29T22:31:09Z</dcterms:created>
  <dcterms:modified xsi:type="dcterms:W3CDTF">2016-11-29T22:34:11Z</dcterms:modified>
</cp:coreProperties>
</file>

<file path=docProps/thumbnail.jpeg>
</file>